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83" r:id="rId5"/>
    <p:sldId id="28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33" autoAdjust="0"/>
    <p:restoredTop sz="94681"/>
  </p:normalViewPr>
  <p:slideViewPr>
    <p:cSldViewPr snapToGrid="0">
      <p:cViewPr varScale="1">
        <p:scale>
          <a:sx n="91" d="100"/>
          <a:sy n="91" d="100"/>
        </p:scale>
        <p:origin x="14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E8B6-410B-C661-752D-7B19B7DE7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6B664-2F60-E66E-3324-D38924CE9B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305CD-0729-1A66-538C-EE27A7A00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D11AF-56D1-7018-1C46-16F30870F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559CF-F6E0-1F52-7D08-18BAB92A2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9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97E17-5D8B-628B-DBCE-B2451DD71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92E84-1590-1DA9-4A3E-818D4D7BB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37F66-426C-E350-E074-E4B03798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2A3F5-0A2D-D75B-272B-EA4ADF5C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7F03C-E74D-BC4E-E959-13DCDBC99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1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3FB8-1621-FDB4-8FB7-A42AE19D1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FD5BE-E9D9-7C5C-10A5-6280590BC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2D3E0-6936-C6CA-EFFF-B3DD2199A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0E797-EA2A-7F45-8D2C-55865EA05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400DD-9F27-EF93-BF81-5F09A3484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AE44-CE88-DAEE-62C0-4B1956E73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663FC-3E83-3A96-2765-ECE352F76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78676-5BE6-7198-CD17-114CDF3FB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75F62-E989-D816-3830-A9DE42646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4AD77-F2F0-91B5-CC7D-709A26001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047B1-23A9-1A6F-D01F-53B64BFF7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88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10568-38AE-1C5A-6F9D-85AA3C62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3102-F031-0FA4-14B5-EBDFFBE32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68608-142E-3E95-CA71-92B3642AD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8F53A-0647-04DA-86BF-C75E8791E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A50E03-000F-2E79-94BA-AE03527E0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A058D9-7246-BAAF-670C-39BA951AD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EBD9F5-251E-B719-5CE3-945BEEAD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B823FA-DF97-8E11-9556-2857B1BA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04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E6EA8-8311-C864-2B03-CD140B99B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E4D82-B51B-B078-6611-FDA41234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D27DFE-80F8-7BA6-1F54-54B9C5FF8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234FA-FE98-F730-8FF7-F9040CDF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0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CDAF23-21DE-049B-1277-7A0D5036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0712C6-32DB-C012-ADF5-904F18A6C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E475C-882B-35F7-27DC-FD74A72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8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8E0EB-3EED-9793-D882-7A678EE8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B7AD7-0A75-0DF8-AFED-681150A3F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C366A-BFD0-2557-F8C0-EF1040E93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763A2-B021-973C-4018-B5E8FB14A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DD87F-BDD8-641F-1950-85C31DD11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88FB3-12BA-93EC-F919-706D065AA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2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3A627-6B32-9ADC-4E40-39B6ED6DC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75465D-DACE-43E1-54BA-431AD228CF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527EA-8DB1-33EB-0FC8-CDB79CBBB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42FEF-E8A4-7514-18D8-0E1675ED3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0722B-8B16-3BE2-C2CD-A001ACBC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DD298-4B31-EDFD-080F-8993F1B66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37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C083-78CA-C8CA-BBCB-C4AE3C2D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1490CC-B405-1D55-35C8-14FC24FA62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5410C0-A0C5-E31E-4F98-8BAABEECC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FC19-1C19-1EB4-0232-A49D516C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261F7-7722-BB64-8477-5C2C77E85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4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ED2CA8-5E62-6435-216B-CBE257C27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F84017-D486-D35B-280C-DB7985549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A727C-A4DE-48FF-BA32-7AE4E8496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49E92-30E0-BF65-6E59-973D3062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57835-CC97-C52A-7668-709DFE748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0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FAAA5-BAA1-55F7-BAC6-2193A4A1C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AF1E9-7653-0AD4-F52C-0E3823BF8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1AE91-F333-943A-F94C-EF15FC2D1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C6F55-F4A4-4C81-8225-DABD13A66256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93B3B-4F46-B2CF-E7A2-C3A77C9410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2996A-9E22-42B5-9A99-9EFD2E44F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94409-B053-4F7F-87AD-BB3CF6D20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4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619AC47-B97C-8BDC-4B47-6ABD49FD6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AB0567-D241-9FBD-AD08-F16246E3AB17}"/>
              </a:ext>
            </a:extLst>
          </p:cNvPr>
          <p:cNvSpPr txBox="1"/>
          <p:nvPr/>
        </p:nvSpPr>
        <p:spPr>
          <a:xfrm>
            <a:off x="1572768" y="2007927"/>
            <a:ext cx="95841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to Focus on </a:t>
            </a:r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CNC</a:t>
            </a:r>
            <a:endParaRPr lang="en-US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C0701-E65F-D0E9-E2B9-72665BEA7F86}"/>
              </a:ext>
            </a:extLst>
          </p:cNvPr>
          <p:cNvSpPr txBox="1"/>
          <p:nvPr/>
        </p:nvSpPr>
        <p:spPr>
          <a:xfrm>
            <a:off x="7066688" y="3157303"/>
            <a:ext cx="40902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i-IN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094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619AC47-B97C-8BDC-4B47-6ABD49FD6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1C0701-E65F-D0E9-E2B9-72665BEA7F86}"/>
              </a:ext>
            </a:extLst>
          </p:cNvPr>
          <p:cNvSpPr txBox="1"/>
          <p:nvPr/>
        </p:nvSpPr>
        <p:spPr>
          <a:xfrm>
            <a:off x="7066688" y="3157303"/>
            <a:ext cx="40902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i-IN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IN" sz="6600" b="1" dirty="0"/>
              <a:t>MAINTAIN THE CNC DATA OF YOUR TEAM LEG WISE</a:t>
            </a:r>
          </a:p>
          <a:p>
            <a:pPr marL="0" indent="0" algn="ctr">
              <a:buNone/>
            </a:pPr>
            <a:endParaRPr lang="en-IN" sz="6600" b="1" dirty="0"/>
          </a:p>
          <a:p>
            <a:r>
              <a:rPr lang="en-IN" sz="4300" b="1" dirty="0"/>
              <a:t>Name</a:t>
            </a:r>
          </a:p>
          <a:p>
            <a:r>
              <a:rPr lang="en-IN" sz="4300" b="1" dirty="0"/>
              <a:t>Mob</a:t>
            </a:r>
          </a:p>
          <a:p>
            <a:r>
              <a:rPr lang="en-IN" sz="4300" b="1" dirty="0"/>
              <a:t>ID NO – CNC – 100/500 PV</a:t>
            </a:r>
          </a:p>
        </p:txBody>
      </p:sp>
    </p:spTree>
    <p:extLst>
      <p:ext uri="{BB962C8B-B14F-4D97-AF65-F5344CB8AC3E}">
        <p14:creationId xmlns:p14="http://schemas.microsoft.com/office/powerpoint/2010/main" val="36036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619AC47-B97C-8BDC-4B47-6ABD49FD6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655" y="97508"/>
            <a:ext cx="1726505" cy="34747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352" y="1020953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4000" b="1" dirty="0"/>
              <a:t>Do Regular Follow-up – Phone Call</a:t>
            </a:r>
          </a:p>
          <a:p>
            <a:pPr>
              <a:lnSpc>
                <a:spcPct val="150000"/>
              </a:lnSpc>
            </a:pPr>
            <a:r>
              <a:rPr lang="en-IN" sz="4000" b="1" dirty="0"/>
              <a:t>Update Offers</a:t>
            </a:r>
          </a:p>
          <a:p>
            <a:pPr>
              <a:lnSpc>
                <a:spcPct val="150000"/>
              </a:lnSpc>
            </a:pPr>
            <a:r>
              <a:rPr lang="en-IN" sz="4000" b="1" dirty="0"/>
              <a:t>Maintain Customer Register Data</a:t>
            </a:r>
          </a:p>
          <a:p>
            <a:pPr>
              <a:lnSpc>
                <a:spcPct val="150000"/>
              </a:lnSpc>
            </a:pPr>
            <a:r>
              <a:rPr lang="en-IN" sz="4000" b="1" dirty="0"/>
              <a:t>10 loyal customer</a:t>
            </a:r>
          </a:p>
          <a:p>
            <a:pPr>
              <a:lnSpc>
                <a:spcPct val="150000"/>
              </a:lnSpc>
            </a:pP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3423830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619AC47-B97C-8BDC-4B47-6ABD49FD6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647" y="161516"/>
            <a:ext cx="1726505" cy="347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5672" y="3443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latin typeface="+mn-lt"/>
              </a:rPr>
              <a:t>How to earn 1 lac /Month- CNC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3738434"/>
              </p:ext>
            </p:extLst>
          </p:nvPr>
        </p:nvGraphicFramePr>
        <p:xfrm>
          <a:off x="1185672" y="2752344"/>
          <a:ext cx="9940784" cy="2360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5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5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51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3184">
                <a:tc>
                  <a:txBody>
                    <a:bodyPr/>
                    <a:lstStyle/>
                    <a:p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N0 of CNC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Turnover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Cheque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3200" dirty="0"/>
                        <a:t>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10 x 500 PPV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5000 GPV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15 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3200" dirty="0"/>
                        <a:t>10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100 X500 PPV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50000 GPV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3200" dirty="0"/>
                        <a:t>1 lac plus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135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54679"/>
            <a:ext cx="10515600" cy="3022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9600" b="1" i="1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9AC47-B97C-8BDC-4B47-6ABD49FD6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1" y="1605850"/>
            <a:ext cx="5363328" cy="107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36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2100</TotalTime>
  <Words>75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How to earn 1 lac /Month- CNC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Shreeram Dubey</dc:creator>
  <cp:lastModifiedBy>winningteam app</cp:lastModifiedBy>
  <cp:revision>24</cp:revision>
  <dcterms:created xsi:type="dcterms:W3CDTF">2024-05-17T22:09:23Z</dcterms:created>
  <dcterms:modified xsi:type="dcterms:W3CDTF">2025-07-24T08:01:04Z</dcterms:modified>
</cp:coreProperties>
</file>